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3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4" r:id="rId18"/>
    <p:sldId id="271" r:id="rId19"/>
    <p:sldId id="272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60" d="100"/>
          <a:sy n="60" d="100"/>
        </p:scale>
        <p:origin x="36" y="9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F2910-B508-4F43-BFC3-973DC7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4AA2AF-04F3-4F97-AC81-ED378110B3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5C99B4-927F-4DA5-AA9F-D615F93A5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DADC-005E-4EC2-9640-7C73CD0AECD5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D9D53B-AF86-42A1-A695-927F9BE61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CC197-B8C1-4F1D-99AD-D7704B4E4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C07A3-8621-479B-B53C-E0921F0C8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625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553C2-DC87-4C8B-B364-DC8E11163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6BAB8C-7647-4635-AF96-E968D257F6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81E201-C618-4430-A461-E5B0D1E3D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DADC-005E-4EC2-9640-7C73CD0AECD5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BA181-62D4-418A-B7B4-750541468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E705E-8971-48E3-94ED-041D614EB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C07A3-8621-479B-B53C-E0921F0C8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662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9E5AA2-72B2-434E-910B-C812332079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251FE2-36D8-40CA-BF4F-BA629D386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33444-C739-4B89-B7BB-3EF7D0F2B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DADC-005E-4EC2-9640-7C73CD0AECD5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9DE9C-C251-4897-BA38-DC9DCCC01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6AFB4-8CD9-436D-B91B-B577C9240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C07A3-8621-479B-B53C-E0921F0C8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72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C2DFD-7BFD-46DB-A0B5-3164AC2B3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A1662-FA67-4922-A1E4-517D55CA0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CC427D-4B0F-4983-92BD-987221E64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DADC-005E-4EC2-9640-7C73CD0AECD5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3764F-2C30-4B29-8267-6593797C7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EB49AC-EFE5-4A83-BDA2-22D5D3A48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C07A3-8621-479B-B53C-E0921F0C8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732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F199A-8072-42A7-889D-A8935D979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CFE63-66C8-4892-B562-6D83933E2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3D45D8-B373-45A8-B5B8-9000181CC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DADC-005E-4EC2-9640-7C73CD0AECD5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939C9-BDBD-4BC0-81DB-06AFBC66F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63D93-6C77-4A06-81A4-5C2E1013D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C07A3-8621-479B-B53C-E0921F0C8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270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225E5-5F9B-4E8A-BFB3-0408A994C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FB140-AF1B-4111-9D80-54570ABFDC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398532-F16E-4B1E-9D20-3751E9CA4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F6B220-7D6E-4D4E-A0D8-733082F48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DADC-005E-4EC2-9640-7C73CD0AECD5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769607-4996-4CF4-9DE8-F61751430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B66682-9DEE-406D-B2AE-ADCF569BE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C07A3-8621-479B-B53C-E0921F0C8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434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E9918-C472-4AAF-89EC-3E1D33DFE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CE8441-647F-4AC5-A633-172DF6647C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2CD63C-8AD1-4AF8-84AA-CADEEAA447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B4AC93-4363-4794-9EEF-5ABD7EF0A2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5F4B0F-9CB1-4BFC-B1C9-6EBB891EC5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FDBBE0-9FE4-4EF2-BDF8-879ED1FB2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DADC-005E-4EC2-9640-7C73CD0AECD5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DFF52A-57E6-47BA-AC5B-B73F35F4C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28D72F-173A-46C2-97F2-7122CF922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C07A3-8621-479B-B53C-E0921F0C8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239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997B7-64D5-4618-AAF5-5217CD1B9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8352C6-BF54-40A8-8BA8-7C6FE0E2C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DADC-005E-4EC2-9640-7C73CD0AECD5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0DA3D5-3F69-4093-831D-3ED4D2BF5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F3ADF3-0989-4223-AD73-221E3A62F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C07A3-8621-479B-B53C-E0921F0C8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473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412FAB-1EBE-4453-8A61-FB6DCA877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DADC-005E-4EC2-9640-7C73CD0AECD5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06F914-E47B-4577-9995-C36DC9DCC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93E326-8203-4B1E-B49E-631498454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C07A3-8621-479B-B53C-E0921F0C8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635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32154-C40B-4CD1-805D-8C1FCE772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41C7D-D5E4-463E-9461-A32A2C73B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91272-3F44-42CE-82FB-04D53AF6C7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A1AACE-37D9-4EAB-8C31-0DB56C092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DADC-005E-4EC2-9640-7C73CD0AECD5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485832-298F-410B-BD03-AD58081C3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896069-B982-47D0-932C-5B6AF2846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C07A3-8621-479B-B53C-E0921F0C8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077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5905A-B322-48E0-92CE-06F95AC32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277C1F-1239-4647-9629-8F47FA05A9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03ADB1-4545-476C-A362-46193CDDB6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FA2591-8603-4387-92C0-4A2025CB7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DADC-005E-4EC2-9640-7C73CD0AECD5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5F276B-5986-48E4-B3E6-EDA2CE1AE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271549-1F4E-41AE-827C-BBD034200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C07A3-8621-479B-B53C-E0921F0C8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743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FB00B7-311E-4CB3-960C-67A585946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3F2970-8C78-47C5-9A8D-AB6717363A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C2612-4A7A-47DF-AFE0-1861D3FD09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EDADC-005E-4EC2-9640-7C73CD0AECD5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E5CA3-F998-4D7D-81CB-2F6B271402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7310F0-305F-48D2-94B6-926FFDF98F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C07A3-8621-479B-B53C-E0921F0C8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607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v1ctory_1s_m1ne/2528521551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c/3.0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mindfulword.org/2015/yellowstone-national-park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sa/3.0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americannewsbroadcasting.blogspot.com/2013/12/beneath-yellowstone-volcano-that-could.html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-nd/3.0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Grand_Geyser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sa/3.0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mike_miley/5969110684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sa/3.0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Orange_Spring_Mound_in_Yellowstone_National_Park_2.jpg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sa/3.0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nomadicniko.com/2015/09/15/mammoth-hot-springs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-nd/3.0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Roosevelt_Arch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sa/3.0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ort_Yellowstone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sa/3.0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Old_Faithful_Inn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sa/3.0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yellowstone-national-park-wyoming-2494789/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2traveldads.com/2015/08/14/picnicking-yellowstone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/3.0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fotostreams.wordpress.com/2013/10/10/123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-nd/3.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nimals_of_Yellowstone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sa/3.0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usfwsmtnprairie/8592735732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/3.0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istory_of_wolves_in_Yellowstone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sa/3.0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brewminate.com/socrates-in-platos-apology-of-socrates-and-phaedo/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-sa/3.0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merican_pika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sa/3.0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Grand_Prismatic_Spring.jpg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sa/3.0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orning_Glory_Pool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sa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e Upper Falls&#10;&#10;Description automatically generated">
            <a:extLst>
              <a:ext uri="{FF2B5EF4-FFF2-40B4-BE49-F238E27FC236}">
                <a16:creationId xmlns:a16="http://schemas.microsoft.com/office/drawing/2014/main" id="{586A9083-B0D3-43C3-9576-25375ADF0C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4724" b="246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47186B-63AC-4BDA-9E4B-663CC7225534}"/>
              </a:ext>
            </a:extLst>
          </p:cNvPr>
          <p:cNvSpPr txBox="1"/>
          <p:nvPr/>
        </p:nvSpPr>
        <p:spPr>
          <a:xfrm>
            <a:off x="9872134" y="6657945"/>
            <a:ext cx="231986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flickr.com/photos/v1ctory_1s_m1ne/2528521551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964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image of a hot spring&#10;&#10;Description automatically generated">
            <a:extLst>
              <a:ext uri="{FF2B5EF4-FFF2-40B4-BE49-F238E27FC236}">
                <a16:creationId xmlns:a16="http://schemas.microsoft.com/office/drawing/2014/main" id="{BA047257-7396-46D3-9AC1-BBEBC5722C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778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155B13-95DF-44A5-A057-935F74DB1845}"/>
              </a:ext>
            </a:extLst>
          </p:cNvPr>
          <p:cNvSpPr txBox="1"/>
          <p:nvPr/>
        </p:nvSpPr>
        <p:spPr>
          <a:xfrm>
            <a:off x="9884958" y="6657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3" tooltip="http://www.themindfulword.org/2015/yellowstone-national-park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717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image of a hot spring&#10;&#10;Description automatically generated">
            <a:extLst>
              <a:ext uri="{FF2B5EF4-FFF2-40B4-BE49-F238E27FC236}">
                <a16:creationId xmlns:a16="http://schemas.microsoft.com/office/drawing/2014/main" id="{BC30FA71-0578-4E3E-BAE0-041778DFD4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3119" b="26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488503-87BA-4972-8994-8C56D05E5530}"/>
              </a:ext>
            </a:extLst>
          </p:cNvPr>
          <p:cNvSpPr txBox="1"/>
          <p:nvPr/>
        </p:nvSpPr>
        <p:spPr>
          <a:xfrm>
            <a:off x="9732673" y="6657945"/>
            <a:ext cx="245932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americannewsbroadcasting.blogspot.com/2013/12/beneath-yellowstone-volcano-that-could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265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of a geyser">
            <a:extLst>
              <a:ext uri="{FF2B5EF4-FFF2-40B4-BE49-F238E27FC236}">
                <a16:creationId xmlns:a16="http://schemas.microsoft.com/office/drawing/2014/main" id="{5AF37DE0-9276-466B-973D-C32447B9A8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189" b="128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11659A-2B13-46D1-8149-54BFCA078238}"/>
              </a:ext>
            </a:extLst>
          </p:cNvPr>
          <p:cNvSpPr txBox="1"/>
          <p:nvPr/>
        </p:nvSpPr>
        <p:spPr>
          <a:xfrm>
            <a:off x="9884958" y="6657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en.wikipedia.org/wiki/Grand_Geys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311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ld Faithful Geyser">
            <a:extLst>
              <a:ext uri="{FF2B5EF4-FFF2-40B4-BE49-F238E27FC236}">
                <a16:creationId xmlns:a16="http://schemas.microsoft.com/office/drawing/2014/main" id="{B95DA9D7-B484-44B5-8CA0-FFA958E7D2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9ED72C-190C-4EE9-AB9B-655C26A4AF02}"/>
              </a:ext>
            </a:extLst>
          </p:cNvPr>
          <p:cNvSpPr txBox="1"/>
          <p:nvPr/>
        </p:nvSpPr>
        <p:spPr>
          <a:xfrm>
            <a:off x="9884958" y="6657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flickr.com/photos/mike_miley/596911068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233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ainting on the side of a mountain&#10;&#10;Description automatically generated">
            <a:extLst>
              <a:ext uri="{FF2B5EF4-FFF2-40B4-BE49-F238E27FC236}">
                <a16:creationId xmlns:a16="http://schemas.microsoft.com/office/drawing/2014/main" id="{4EA7DA64-BC6E-4C28-8562-FAD331E420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6980" b="779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A2FE99-5E5C-4D17-A8B0-F514E9BF75B9}"/>
              </a:ext>
            </a:extLst>
          </p:cNvPr>
          <p:cNvSpPr txBox="1"/>
          <p:nvPr/>
        </p:nvSpPr>
        <p:spPr>
          <a:xfrm>
            <a:off x="9884958" y="6657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en.wikipedia.org/wiki/File:Orange_Spring_Mound_in_Yellowstone_National_Park_2.jp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340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mmoth Springs&#10;">
            <a:extLst>
              <a:ext uri="{FF2B5EF4-FFF2-40B4-BE49-F238E27FC236}">
                <a16:creationId xmlns:a16="http://schemas.microsoft.com/office/drawing/2014/main" id="{528086D4-5439-4151-AC94-E3FDF6FBC8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345" b="107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1989994-02CE-434C-9E4C-6F281AF6DAB7}"/>
              </a:ext>
            </a:extLst>
          </p:cNvPr>
          <p:cNvSpPr txBox="1"/>
          <p:nvPr/>
        </p:nvSpPr>
        <p:spPr>
          <a:xfrm>
            <a:off x="9732672" y="6657945"/>
            <a:ext cx="245932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nomadicniko.com/2015/09/15/mammoth-hot-spring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324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ateway Arch&#10;&#10;Description automatically generated">
            <a:extLst>
              <a:ext uri="{FF2B5EF4-FFF2-40B4-BE49-F238E27FC236}">
                <a16:creationId xmlns:a16="http://schemas.microsoft.com/office/drawing/2014/main" id="{F2725106-8F78-4623-81D6-4E23A3E08B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397" b="1101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D7C119-A5D8-4E56-A2CB-08A159FDDE28}"/>
              </a:ext>
            </a:extLst>
          </p:cNvPr>
          <p:cNvSpPr txBox="1"/>
          <p:nvPr/>
        </p:nvSpPr>
        <p:spPr>
          <a:xfrm>
            <a:off x="9884958" y="6657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en.wikipedia.org/wiki/Roosevelt_Arch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772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mountain, boat, snow&#10;&#10;Description automatically generated">
            <a:extLst>
              <a:ext uri="{FF2B5EF4-FFF2-40B4-BE49-F238E27FC236}">
                <a16:creationId xmlns:a16="http://schemas.microsoft.com/office/drawing/2014/main" id="{8F5BDA48-3BDF-4CAB-9E22-7D536B877A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727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1E4504-6B28-4329-A40A-4404E240B2B0}"/>
              </a:ext>
            </a:extLst>
          </p:cNvPr>
          <p:cNvSpPr txBox="1"/>
          <p:nvPr/>
        </p:nvSpPr>
        <p:spPr>
          <a:xfrm>
            <a:off x="9884958" y="6657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en.wikipedia.org/wiki/Fort_Yellowston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612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ld Faithful Inn">
            <a:extLst>
              <a:ext uri="{FF2B5EF4-FFF2-40B4-BE49-F238E27FC236}">
                <a16:creationId xmlns:a16="http://schemas.microsoft.com/office/drawing/2014/main" id="{80B04499-F9AA-4794-A023-69956CDCFA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75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BEB6C7-B2A3-4BB3-8EF9-F79F956A98ED}"/>
              </a:ext>
            </a:extLst>
          </p:cNvPr>
          <p:cNvSpPr txBox="1"/>
          <p:nvPr/>
        </p:nvSpPr>
        <p:spPr>
          <a:xfrm>
            <a:off x="9884958" y="6657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en.wikipedia.org/wiki/Old_Faithful_In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797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unset in the background&#10;&#10;Description automatically generated">
            <a:extLst>
              <a:ext uri="{FF2B5EF4-FFF2-40B4-BE49-F238E27FC236}">
                <a16:creationId xmlns:a16="http://schemas.microsoft.com/office/drawing/2014/main" id="{DAAFA173-AA79-4C49-848F-13830DF5D2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7111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74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ison sitting by the river&#10;&#10;Description automatically generated">
            <a:extLst>
              <a:ext uri="{FF2B5EF4-FFF2-40B4-BE49-F238E27FC236}">
                <a16:creationId xmlns:a16="http://schemas.microsoft.com/office/drawing/2014/main" id="{2A2EDA63-63FB-4210-8D14-02E579DEC6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446" r="4887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5C82EB-7542-4764-BB48-FFCF2D695BEC}"/>
              </a:ext>
            </a:extLst>
          </p:cNvPr>
          <p:cNvSpPr txBox="1"/>
          <p:nvPr/>
        </p:nvSpPr>
        <p:spPr>
          <a:xfrm>
            <a:off x="10005184" y="6657945"/>
            <a:ext cx="218681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2traveldads.com/2015/08/14/picnicking-yellowstone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519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dy of water with a mountain in the background&#10;&#10;Description automatically generated">
            <a:extLst>
              <a:ext uri="{FF2B5EF4-FFF2-40B4-BE49-F238E27FC236}">
                <a16:creationId xmlns:a16="http://schemas.microsoft.com/office/drawing/2014/main" id="{D2DB4315-A97C-4EF3-80D4-8680006517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0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D2C54C-4A90-4BD7-95F9-9CF6775E0869}"/>
              </a:ext>
            </a:extLst>
          </p:cNvPr>
          <p:cNvSpPr txBox="1"/>
          <p:nvPr/>
        </p:nvSpPr>
        <p:spPr>
          <a:xfrm>
            <a:off x="9732672" y="6657945"/>
            <a:ext cx="245932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fotostreams.wordpress.com/2013/10/10/1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602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own bear and baby bear looking at the camera&#10;&#10;Description automatically generated">
            <a:extLst>
              <a:ext uri="{FF2B5EF4-FFF2-40B4-BE49-F238E27FC236}">
                <a16:creationId xmlns:a16="http://schemas.microsoft.com/office/drawing/2014/main" id="{D6D91E20-26C2-40FA-8B60-9079ADEC48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154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08DC69-6F4B-4246-AC2E-9F6A1BC74916}"/>
              </a:ext>
            </a:extLst>
          </p:cNvPr>
          <p:cNvSpPr txBox="1"/>
          <p:nvPr/>
        </p:nvSpPr>
        <p:spPr>
          <a:xfrm>
            <a:off x="9884958" y="6657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en.wikipedia.org/wiki/Animals_of_Yellowston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352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nghorn">
            <a:extLst>
              <a:ext uri="{FF2B5EF4-FFF2-40B4-BE49-F238E27FC236}">
                <a16:creationId xmlns:a16="http://schemas.microsoft.com/office/drawing/2014/main" id="{D7ADBAD9-D780-4D8B-8275-A410AF6897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1412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D83B11-BFEB-46D4-B9A4-BB5369B1B412}"/>
              </a:ext>
            </a:extLst>
          </p:cNvPr>
          <p:cNvSpPr txBox="1"/>
          <p:nvPr/>
        </p:nvSpPr>
        <p:spPr>
          <a:xfrm>
            <a:off x="10005183" y="6657945"/>
            <a:ext cx="218681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flickr.com/photos/usfwsmtnprairie/859273573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557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olf in the snow&#10;&#10;Description automatically generated">
            <a:extLst>
              <a:ext uri="{FF2B5EF4-FFF2-40B4-BE49-F238E27FC236}">
                <a16:creationId xmlns:a16="http://schemas.microsoft.com/office/drawing/2014/main" id="{DEC9A325-7501-426F-B026-081305BC7A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147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8F2DB0-0124-401D-BC65-D92A9F12B0F2}"/>
              </a:ext>
            </a:extLst>
          </p:cNvPr>
          <p:cNvSpPr txBox="1"/>
          <p:nvPr/>
        </p:nvSpPr>
        <p:spPr>
          <a:xfrm>
            <a:off x="9884958" y="6657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en.wikipedia.org/wiki/History_of_wolves_in_Yellowston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328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umpeter swan&#10;&#10;Description automatically generated">
            <a:extLst>
              <a:ext uri="{FF2B5EF4-FFF2-40B4-BE49-F238E27FC236}">
                <a16:creationId xmlns:a16="http://schemas.microsoft.com/office/drawing/2014/main" id="{9AEB4FD1-66FD-4B61-A884-6CD16EF2E9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432" b="1789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AB5720-28F7-4300-8861-CF8F6DC2B79C}"/>
              </a:ext>
            </a:extLst>
          </p:cNvPr>
          <p:cNvSpPr txBox="1"/>
          <p:nvPr/>
        </p:nvSpPr>
        <p:spPr>
          <a:xfrm>
            <a:off x="9751909" y="6657945"/>
            <a:ext cx="244009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brewminate.com/socrates-in-platos-apology-of-socrates-and-phaedo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844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ka eating grass&#10;&#10;Description automatically generated">
            <a:extLst>
              <a:ext uri="{FF2B5EF4-FFF2-40B4-BE49-F238E27FC236}">
                <a16:creationId xmlns:a16="http://schemas.microsoft.com/office/drawing/2014/main" id="{A4136340-CE07-4B34-B9FC-1C05D4C19B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809" b="2638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8F88DF-7866-484F-AA67-715F531BF2D0}"/>
              </a:ext>
            </a:extLst>
          </p:cNvPr>
          <p:cNvSpPr txBox="1"/>
          <p:nvPr/>
        </p:nvSpPr>
        <p:spPr>
          <a:xfrm>
            <a:off x="9884958" y="6657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en.wikipedia.org/wiki/American_pik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982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nd Prismatic Spring&#10;&#10;Description automatically generated">
            <a:extLst>
              <a:ext uri="{FF2B5EF4-FFF2-40B4-BE49-F238E27FC236}">
                <a16:creationId xmlns:a16="http://schemas.microsoft.com/office/drawing/2014/main" id="{E5FB5F7F-435B-45D6-B208-845E110F89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8058" b="6391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429E3C-D10B-4BB4-8093-D23CA2ADE4EB}"/>
              </a:ext>
            </a:extLst>
          </p:cNvPr>
          <p:cNvSpPr txBox="1"/>
          <p:nvPr/>
        </p:nvSpPr>
        <p:spPr>
          <a:xfrm>
            <a:off x="9884958" y="6657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commons.wikimedia.org/wiki/File:Grand_Prismatic_Spring.jp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68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looking into a hot spring.&#10;&#10;Description automatically generated">
            <a:extLst>
              <a:ext uri="{FF2B5EF4-FFF2-40B4-BE49-F238E27FC236}">
                <a16:creationId xmlns:a16="http://schemas.microsoft.com/office/drawing/2014/main" id="{11730F7E-71CA-45B3-BC40-1F92D97C20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181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479F83-EA7E-459A-96E9-B2BB2ED03BF0}"/>
              </a:ext>
            </a:extLst>
          </p:cNvPr>
          <p:cNvSpPr txBox="1"/>
          <p:nvPr/>
        </p:nvSpPr>
        <p:spPr>
          <a:xfrm>
            <a:off x="9884958" y="6657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en.wikipedia.org/wiki/Morning_Glory_Poo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365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190</Words>
  <Application>Microsoft Office PowerPoint</Application>
  <PresentationFormat>Widescreen</PresentationFormat>
  <Paragraphs>19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Lesley Speller</dc:creator>
  <cp:lastModifiedBy>Lesley Speller</cp:lastModifiedBy>
  <cp:revision>2</cp:revision>
  <dcterms:created xsi:type="dcterms:W3CDTF">2019-12-03T23:35:09Z</dcterms:created>
  <dcterms:modified xsi:type="dcterms:W3CDTF">2019-12-03T23:36:17Z</dcterms:modified>
</cp:coreProperties>
</file>