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sldIdLst>
    <p:sldId id="293" r:id="rId5"/>
    <p:sldId id="306" r:id="rId6"/>
    <p:sldId id="303" r:id="rId7"/>
    <p:sldId id="266" r:id="rId8"/>
    <p:sldId id="271" r:id="rId9"/>
    <p:sldId id="308" r:id="rId10"/>
    <p:sldId id="313" r:id="rId11"/>
    <p:sldId id="316" r:id="rId12"/>
    <p:sldId id="309" r:id="rId13"/>
    <p:sldId id="311" r:id="rId14"/>
    <p:sldId id="314" r:id="rId15"/>
    <p:sldId id="315" r:id="rId16"/>
    <p:sldId id="312" r:id="rId17"/>
    <p:sldId id="310" r:id="rId18"/>
    <p:sldId id="317" r:id="rId19"/>
    <p:sldId id="30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167C49-DC4E-4ABE-8922-DE8090CFB4E7}">
          <p14:sldIdLst>
            <p14:sldId id="293"/>
            <p14:sldId id="306"/>
            <p14:sldId id="303"/>
            <p14:sldId id="266"/>
            <p14:sldId id="271"/>
            <p14:sldId id="308"/>
            <p14:sldId id="313"/>
            <p14:sldId id="316"/>
            <p14:sldId id="309"/>
            <p14:sldId id="311"/>
            <p14:sldId id="314"/>
            <p14:sldId id="315"/>
            <p14:sldId id="312"/>
            <p14:sldId id="310"/>
            <p14:sldId id="31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Kucharczyk" initials="SK" lastIdx="1" clrIdx="0">
    <p:extLst>
      <p:ext uri="{19B8F6BF-5375-455C-9EA6-DF929625EA0E}">
        <p15:presenceInfo xmlns:p15="http://schemas.microsoft.com/office/powerpoint/2012/main" userId="S::suzannek@uark.edu::a9e25cc6-a6e0-4976-8481-6e61e437f0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006000"/>
    <a:srgbClr val="A1B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92626" autoAdjust="0"/>
  </p:normalViewPr>
  <p:slideViewPr>
    <p:cSldViewPr snapToGrid="0" snapToObjects="1">
      <p:cViewPr varScale="1">
        <p:scale>
          <a:sx n="88" d="100"/>
          <a:sy n="88" d="100"/>
        </p:scale>
        <p:origin x="216" y="744"/>
      </p:cViewPr>
      <p:guideLst>
        <p:guide orient="horz" pos="2160"/>
        <p:guide pos="42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svg"/><Relationship Id="rId1" Type="http://schemas.openxmlformats.org/officeDocument/2006/relationships/image" Target="../media/image35.png"/><Relationship Id="rId6" Type="http://schemas.openxmlformats.org/officeDocument/2006/relationships/image" Target="../media/image34.sv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48563-A442-B947-AC44-15C7DC19D975}" type="doc">
      <dgm:prSet loTypeId="urn:microsoft.com/office/officeart/2005/8/layout/gear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0C63E7-E6EB-A34D-8678-4C0120ABE2AB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</a:rPr>
            <a:t>Expression</a:t>
          </a:r>
        </a:p>
      </dgm:t>
    </dgm:pt>
    <dgm:pt modelId="{F77F18D1-57F1-2F4F-80B3-EA9FA71A8947}" type="parTrans" cxnId="{9D66514C-AF29-C746-A3DD-D20AAE415BBF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29BE250-E9E7-8645-8696-FF1776466F72}" type="sibTrans" cxnId="{9D66514C-AF29-C746-A3DD-D20AAE415BB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1A2B625-A49D-0B4A-AD36-B5E45DFB2BCC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</a:rPr>
            <a:t>Engagement</a:t>
          </a:r>
        </a:p>
      </dgm:t>
    </dgm:pt>
    <dgm:pt modelId="{2F85AAEF-32ED-DB42-9593-B113D3115BCD}" type="parTrans" cxnId="{C2133A4B-67CA-1646-8FD9-AE9C5C602E60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9569285-0E49-EB46-BBAE-1752053D14C0}" type="sibTrans" cxnId="{C2133A4B-67CA-1646-8FD9-AE9C5C602E60}">
      <dgm:prSet/>
      <dgm:spPr>
        <a:solidFill>
          <a:srgbClr val="008000"/>
        </a:solidFill>
      </dgm:spPr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3130917-0313-AD4D-A63F-8D999DBFDB94}" type="pres">
      <dgm:prSet presAssocID="{5A948563-A442-B947-AC44-15C7DC19D9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13FB21-FB6C-EA4F-9132-00832C9A41D5}" type="pres">
      <dgm:prSet presAssocID="{8B0C63E7-E6EB-A34D-8678-4C0120ABE2AB}" presName="gear1" presStyleLbl="node1" presStyleIdx="0" presStyleCnt="2">
        <dgm:presLayoutVars>
          <dgm:chMax val="1"/>
          <dgm:bulletEnabled val="1"/>
        </dgm:presLayoutVars>
      </dgm:prSet>
      <dgm:spPr/>
    </dgm:pt>
    <dgm:pt modelId="{A3723A8C-F9CA-B444-BF44-16342C39F41E}" type="pres">
      <dgm:prSet presAssocID="{8B0C63E7-E6EB-A34D-8678-4C0120ABE2AB}" presName="gear1srcNode" presStyleLbl="node1" presStyleIdx="0" presStyleCnt="2"/>
      <dgm:spPr/>
    </dgm:pt>
    <dgm:pt modelId="{7E0808BC-E338-5D49-A5A7-48A1DD81294C}" type="pres">
      <dgm:prSet presAssocID="{8B0C63E7-E6EB-A34D-8678-4C0120ABE2AB}" presName="gear1dstNode" presStyleLbl="node1" presStyleIdx="0" presStyleCnt="2"/>
      <dgm:spPr/>
    </dgm:pt>
    <dgm:pt modelId="{DB88A602-A70D-D247-86CC-E22F1D673C9D}" type="pres">
      <dgm:prSet presAssocID="{A1A2B625-A49D-0B4A-AD36-B5E45DFB2BCC}" presName="gear2" presStyleLbl="node1" presStyleIdx="1" presStyleCnt="2">
        <dgm:presLayoutVars>
          <dgm:chMax val="1"/>
          <dgm:bulletEnabled val="1"/>
        </dgm:presLayoutVars>
      </dgm:prSet>
      <dgm:spPr/>
    </dgm:pt>
    <dgm:pt modelId="{4C5B2349-1C0A-784D-AC78-29F951C25AA9}" type="pres">
      <dgm:prSet presAssocID="{A1A2B625-A49D-0B4A-AD36-B5E45DFB2BCC}" presName="gear2srcNode" presStyleLbl="node1" presStyleIdx="1" presStyleCnt="2"/>
      <dgm:spPr/>
    </dgm:pt>
    <dgm:pt modelId="{3BDB1D7E-0217-7A4F-8816-5A10761465D8}" type="pres">
      <dgm:prSet presAssocID="{A1A2B625-A49D-0B4A-AD36-B5E45DFB2BCC}" presName="gear2dstNode" presStyleLbl="node1" presStyleIdx="1" presStyleCnt="2"/>
      <dgm:spPr/>
    </dgm:pt>
    <dgm:pt modelId="{647A008F-F954-404F-AA7A-60A04DACC6B4}" type="pres">
      <dgm:prSet presAssocID="{A29BE250-E9E7-8645-8696-FF1776466F72}" presName="connector1" presStyleLbl="sibTrans2D1" presStyleIdx="0" presStyleCnt="2"/>
      <dgm:spPr/>
    </dgm:pt>
    <dgm:pt modelId="{ABBF8A21-72DD-5D4E-84F7-102867756D92}" type="pres">
      <dgm:prSet presAssocID="{59569285-0E49-EB46-BBAE-1752053D14C0}" presName="connector2" presStyleLbl="sibTrans2D1" presStyleIdx="1" presStyleCnt="2"/>
      <dgm:spPr/>
    </dgm:pt>
  </dgm:ptLst>
  <dgm:cxnLst>
    <dgm:cxn modelId="{6ABE5E2D-46E9-C340-9B88-58E616794ED2}" type="presOf" srcId="{8B0C63E7-E6EB-A34D-8678-4C0120ABE2AB}" destId="{A3723A8C-F9CA-B444-BF44-16342C39F41E}" srcOrd="1" destOrd="0" presId="urn:microsoft.com/office/officeart/2005/8/layout/gear1"/>
    <dgm:cxn modelId="{3A449133-9959-8A44-BC4C-F178D265E964}" type="presOf" srcId="{5A948563-A442-B947-AC44-15C7DC19D975}" destId="{53130917-0313-AD4D-A63F-8D999DBFDB94}" srcOrd="0" destOrd="0" presId="urn:microsoft.com/office/officeart/2005/8/layout/gear1"/>
    <dgm:cxn modelId="{C2133A4B-67CA-1646-8FD9-AE9C5C602E60}" srcId="{5A948563-A442-B947-AC44-15C7DC19D975}" destId="{A1A2B625-A49D-0B4A-AD36-B5E45DFB2BCC}" srcOrd="1" destOrd="0" parTransId="{2F85AAEF-32ED-DB42-9593-B113D3115BCD}" sibTransId="{59569285-0E49-EB46-BBAE-1752053D14C0}"/>
    <dgm:cxn modelId="{9D66514C-AF29-C746-A3DD-D20AAE415BBF}" srcId="{5A948563-A442-B947-AC44-15C7DC19D975}" destId="{8B0C63E7-E6EB-A34D-8678-4C0120ABE2AB}" srcOrd="0" destOrd="0" parTransId="{F77F18D1-57F1-2F4F-80B3-EA9FA71A8947}" sibTransId="{A29BE250-E9E7-8645-8696-FF1776466F72}"/>
    <dgm:cxn modelId="{7BB53F98-6E5C-2E42-BFBF-4ED26DE77339}" type="presOf" srcId="{A1A2B625-A49D-0B4A-AD36-B5E45DFB2BCC}" destId="{3BDB1D7E-0217-7A4F-8816-5A10761465D8}" srcOrd="2" destOrd="0" presId="urn:microsoft.com/office/officeart/2005/8/layout/gear1"/>
    <dgm:cxn modelId="{CF3065A2-3833-0741-8550-A7E4E7481B7A}" type="presOf" srcId="{A29BE250-E9E7-8645-8696-FF1776466F72}" destId="{647A008F-F954-404F-AA7A-60A04DACC6B4}" srcOrd="0" destOrd="0" presId="urn:microsoft.com/office/officeart/2005/8/layout/gear1"/>
    <dgm:cxn modelId="{8790D9B0-2CAC-BB4F-BA50-E3E9AED49DAD}" type="presOf" srcId="{A1A2B625-A49D-0B4A-AD36-B5E45DFB2BCC}" destId="{4C5B2349-1C0A-784D-AC78-29F951C25AA9}" srcOrd="1" destOrd="0" presId="urn:microsoft.com/office/officeart/2005/8/layout/gear1"/>
    <dgm:cxn modelId="{6799BCB7-CFB0-BD46-93B3-B4F33A858C53}" type="presOf" srcId="{A1A2B625-A49D-0B4A-AD36-B5E45DFB2BCC}" destId="{DB88A602-A70D-D247-86CC-E22F1D673C9D}" srcOrd="0" destOrd="0" presId="urn:microsoft.com/office/officeart/2005/8/layout/gear1"/>
    <dgm:cxn modelId="{C3F495BD-212B-7340-A6B2-7995D4A0FA7F}" type="presOf" srcId="{8B0C63E7-E6EB-A34D-8678-4C0120ABE2AB}" destId="{7E0808BC-E338-5D49-A5A7-48A1DD81294C}" srcOrd="2" destOrd="0" presId="urn:microsoft.com/office/officeart/2005/8/layout/gear1"/>
    <dgm:cxn modelId="{8EEF8BC5-87A1-D647-91E8-E05637481296}" type="presOf" srcId="{59569285-0E49-EB46-BBAE-1752053D14C0}" destId="{ABBF8A21-72DD-5D4E-84F7-102867756D92}" srcOrd="0" destOrd="0" presId="urn:microsoft.com/office/officeart/2005/8/layout/gear1"/>
    <dgm:cxn modelId="{76F541E2-41DE-5245-92BD-EC84CC1F7616}" type="presOf" srcId="{8B0C63E7-E6EB-A34D-8678-4C0120ABE2AB}" destId="{AE13FB21-FB6C-EA4F-9132-00832C9A41D5}" srcOrd="0" destOrd="0" presId="urn:microsoft.com/office/officeart/2005/8/layout/gear1"/>
    <dgm:cxn modelId="{42B8FC99-77F6-1740-8243-84F480870C6C}" type="presParOf" srcId="{53130917-0313-AD4D-A63F-8D999DBFDB94}" destId="{AE13FB21-FB6C-EA4F-9132-00832C9A41D5}" srcOrd="0" destOrd="0" presId="urn:microsoft.com/office/officeart/2005/8/layout/gear1"/>
    <dgm:cxn modelId="{E59238D4-AD22-2F4F-B9D9-35A5C23CE6D6}" type="presParOf" srcId="{53130917-0313-AD4D-A63F-8D999DBFDB94}" destId="{A3723A8C-F9CA-B444-BF44-16342C39F41E}" srcOrd="1" destOrd="0" presId="urn:microsoft.com/office/officeart/2005/8/layout/gear1"/>
    <dgm:cxn modelId="{AE8601BE-D893-A648-A24A-BB97A89F2A2B}" type="presParOf" srcId="{53130917-0313-AD4D-A63F-8D999DBFDB94}" destId="{7E0808BC-E338-5D49-A5A7-48A1DD81294C}" srcOrd="2" destOrd="0" presId="urn:microsoft.com/office/officeart/2005/8/layout/gear1"/>
    <dgm:cxn modelId="{48826786-DC22-A54F-9545-9E57D0A260A9}" type="presParOf" srcId="{53130917-0313-AD4D-A63F-8D999DBFDB94}" destId="{DB88A602-A70D-D247-86CC-E22F1D673C9D}" srcOrd="3" destOrd="0" presId="urn:microsoft.com/office/officeart/2005/8/layout/gear1"/>
    <dgm:cxn modelId="{33ACB9C8-E4FE-5642-938B-1B0087DD0F5D}" type="presParOf" srcId="{53130917-0313-AD4D-A63F-8D999DBFDB94}" destId="{4C5B2349-1C0A-784D-AC78-29F951C25AA9}" srcOrd="4" destOrd="0" presId="urn:microsoft.com/office/officeart/2005/8/layout/gear1"/>
    <dgm:cxn modelId="{FADFBCEF-F826-DF40-ACC5-CD137BDC9078}" type="presParOf" srcId="{53130917-0313-AD4D-A63F-8D999DBFDB94}" destId="{3BDB1D7E-0217-7A4F-8816-5A10761465D8}" srcOrd="5" destOrd="0" presId="urn:microsoft.com/office/officeart/2005/8/layout/gear1"/>
    <dgm:cxn modelId="{49CA4D75-739C-FA42-AA2A-3082DD1338DF}" type="presParOf" srcId="{53130917-0313-AD4D-A63F-8D999DBFDB94}" destId="{647A008F-F954-404F-AA7A-60A04DACC6B4}" srcOrd="6" destOrd="0" presId="urn:microsoft.com/office/officeart/2005/8/layout/gear1"/>
    <dgm:cxn modelId="{52A85340-7EA5-1744-A335-CC4B95CAA7E3}" type="presParOf" srcId="{53130917-0313-AD4D-A63F-8D999DBFDB94}" destId="{ABBF8A21-72DD-5D4E-84F7-102867756D92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B907B-FF19-41F4-BB0E-7069E15B4C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5EC03E-BACF-4444-A901-B24FE3BE1FE6}">
      <dgm:prSet/>
      <dgm:spPr/>
      <dgm:t>
        <a:bodyPr/>
        <a:lstStyle/>
        <a:p>
          <a:r>
            <a:rPr lang="en-US"/>
            <a:t>Untagged PDFs</a:t>
          </a:r>
        </a:p>
      </dgm:t>
    </dgm:pt>
    <dgm:pt modelId="{4FD543E0-467B-48C9-BFF7-B9F9312A25E3}" type="parTrans" cxnId="{349DC7BD-9C77-40F4-8D81-20F3F97647B3}">
      <dgm:prSet/>
      <dgm:spPr/>
      <dgm:t>
        <a:bodyPr/>
        <a:lstStyle/>
        <a:p>
          <a:endParaRPr lang="en-US"/>
        </a:p>
      </dgm:t>
    </dgm:pt>
    <dgm:pt modelId="{542476EA-3BAB-42D9-A858-235B0337FA1A}" type="sibTrans" cxnId="{349DC7BD-9C77-40F4-8D81-20F3F97647B3}">
      <dgm:prSet/>
      <dgm:spPr/>
      <dgm:t>
        <a:bodyPr/>
        <a:lstStyle/>
        <a:p>
          <a:endParaRPr lang="en-US"/>
        </a:p>
      </dgm:t>
    </dgm:pt>
    <dgm:pt modelId="{6164567A-8D87-4181-80C7-432288127F3E}">
      <dgm:prSet/>
      <dgm:spPr/>
      <dgm:t>
        <a:bodyPr/>
        <a:lstStyle/>
        <a:p>
          <a:r>
            <a:rPr lang="en-US"/>
            <a:t>Tables without headers</a:t>
          </a:r>
        </a:p>
      </dgm:t>
    </dgm:pt>
    <dgm:pt modelId="{7A955D76-5C8F-4F3E-AA39-3F4BD3054116}" type="parTrans" cxnId="{282FC8B5-FAFD-457B-8A11-28334103EDF4}">
      <dgm:prSet/>
      <dgm:spPr/>
      <dgm:t>
        <a:bodyPr/>
        <a:lstStyle/>
        <a:p>
          <a:endParaRPr lang="en-US"/>
        </a:p>
      </dgm:t>
    </dgm:pt>
    <dgm:pt modelId="{3D4B8F0A-8E06-4E0B-9B05-E1BA878C36C0}" type="sibTrans" cxnId="{282FC8B5-FAFD-457B-8A11-28334103EDF4}">
      <dgm:prSet/>
      <dgm:spPr/>
      <dgm:t>
        <a:bodyPr/>
        <a:lstStyle/>
        <a:p>
          <a:endParaRPr lang="en-US"/>
        </a:p>
      </dgm:t>
    </dgm:pt>
    <dgm:pt modelId="{3E2B73A9-8F66-449D-8E72-577E61CCA0EE}">
      <dgm:prSet/>
      <dgm:spPr/>
      <dgm:t>
        <a:bodyPr/>
        <a:lstStyle/>
        <a:p>
          <a:r>
            <a:rPr lang="en-US"/>
            <a:t>Images without descriptions</a:t>
          </a:r>
        </a:p>
      </dgm:t>
    </dgm:pt>
    <dgm:pt modelId="{5BA8F427-FD6D-4715-8CDD-E225E60CFBB9}" type="parTrans" cxnId="{AB7C1B18-41FB-45C7-BC76-B2FB0496DFE8}">
      <dgm:prSet/>
      <dgm:spPr/>
      <dgm:t>
        <a:bodyPr/>
        <a:lstStyle/>
        <a:p>
          <a:endParaRPr lang="en-US"/>
        </a:p>
      </dgm:t>
    </dgm:pt>
    <dgm:pt modelId="{75DA9B1D-C155-48F7-8FF7-5B1792C930C3}" type="sibTrans" cxnId="{AB7C1B18-41FB-45C7-BC76-B2FB0496DFE8}">
      <dgm:prSet/>
      <dgm:spPr/>
      <dgm:t>
        <a:bodyPr/>
        <a:lstStyle/>
        <a:p>
          <a:endParaRPr lang="en-US"/>
        </a:p>
      </dgm:t>
    </dgm:pt>
    <dgm:pt modelId="{93E774B8-8A04-409A-8729-71B225FCDEEB}" type="pres">
      <dgm:prSet presAssocID="{228B907B-FF19-41F4-BB0E-7069E15B4CF5}" presName="root" presStyleCnt="0">
        <dgm:presLayoutVars>
          <dgm:dir/>
          <dgm:resizeHandles val="exact"/>
        </dgm:presLayoutVars>
      </dgm:prSet>
      <dgm:spPr/>
    </dgm:pt>
    <dgm:pt modelId="{0A35BC42-1F80-4AE3-BC8C-19B12D33874E}" type="pres">
      <dgm:prSet presAssocID="{135EC03E-BACF-4444-A901-B24FE3BE1FE6}" presName="compNode" presStyleCnt="0"/>
      <dgm:spPr/>
    </dgm:pt>
    <dgm:pt modelId="{2AFC4583-5B4E-4554-84B2-F141E5A6066A}" type="pres">
      <dgm:prSet presAssocID="{135EC03E-BACF-4444-A901-B24FE3BE1FE6}" presName="bgRect" presStyleLbl="bgShp" presStyleIdx="0" presStyleCnt="3"/>
      <dgm:spPr/>
    </dgm:pt>
    <dgm:pt modelId="{9B448BDB-2B2F-4087-9BAC-F980D11993D7}" type="pres">
      <dgm:prSet presAssocID="{135EC03E-BACF-4444-A901-B24FE3BE1F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BAFF418-3029-4295-8C48-56D01D769EAC}" type="pres">
      <dgm:prSet presAssocID="{135EC03E-BACF-4444-A901-B24FE3BE1FE6}" presName="spaceRect" presStyleCnt="0"/>
      <dgm:spPr/>
    </dgm:pt>
    <dgm:pt modelId="{1859926E-97C2-40A4-A736-9F107CC5394C}" type="pres">
      <dgm:prSet presAssocID="{135EC03E-BACF-4444-A901-B24FE3BE1FE6}" presName="parTx" presStyleLbl="revTx" presStyleIdx="0" presStyleCnt="3">
        <dgm:presLayoutVars>
          <dgm:chMax val="0"/>
          <dgm:chPref val="0"/>
        </dgm:presLayoutVars>
      </dgm:prSet>
      <dgm:spPr/>
    </dgm:pt>
    <dgm:pt modelId="{C02EAD80-E1CC-4AC7-AC92-2DA0ED02AB29}" type="pres">
      <dgm:prSet presAssocID="{542476EA-3BAB-42D9-A858-235B0337FA1A}" presName="sibTrans" presStyleCnt="0"/>
      <dgm:spPr/>
    </dgm:pt>
    <dgm:pt modelId="{960CA467-4B22-4210-B781-07DE07DF70D9}" type="pres">
      <dgm:prSet presAssocID="{6164567A-8D87-4181-80C7-432288127F3E}" presName="compNode" presStyleCnt="0"/>
      <dgm:spPr/>
    </dgm:pt>
    <dgm:pt modelId="{9A7210CF-7A89-4AED-A702-B56F599088F2}" type="pres">
      <dgm:prSet presAssocID="{6164567A-8D87-4181-80C7-432288127F3E}" presName="bgRect" presStyleLbl="bgShp" presStyleIdx="1" presStyleCnt="3"/>
      <dgm:spPr/>
    </dgm:pt>
    <dgm:pt modelId="{513C5BD2-C270-4A7C-A05F-C20D5454A089}" type="pres">
      <dgm:prSet presAssocID="{6164567A-8D87-4181-80C7-432288127F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AE702232-70AE-4C60-A7DA-68DD60F8677E}" type="pres">
      <dgm:prSet presAssocID="{6164567A-8D87-4181-80C7-432288127F3E}" presName="spaceRect" presStyleCnt="0"/>
      <dgm:spPr/>
    </dgm:pt>
    <dgm:pt modelId="{FFD92769-7807-4CE6-9477-DA18659B2655}" type="pres">
      <dgm:prSet presAssocID="{6164567A-8D87-4181-80C7-432288127F3E}" presName="parTx" presStyleLbl="revTx" presStyleIdx="1" presStyleCnt="3">
        <dgm:presLayoutVars>
          <dgm:chMax val="0"/>
          <dgm:chPref val="0"/>
        </dgm:presLayoutVars>
      </dgm:prSet>
      <dgm:spPr/>
    </dgm:pt>
    <dgm:pt modelId="{820A2005-89B6-4907-84B4-9E0BBD115F5E}" type="pres">
      <dgm:prSet presAssocID="{3D4B8F0A-8E06-4E0B-9B05-E1BA878C36C0}" presName="sibTrans" presStyleCnt="0"/>
      <dgm:spPr/>
    </dgm:pt>
    <dgm:pt modelId="{D34B83D9-7460-42B7-AE6C-7DC1F8EC6596}" type="pres">
      <dgm:prSet presAssocID="{3E2B73A9-8F66-449D-8E72-577E61CCA0EE}" presName="compNode" presStyleCnt="0"/>
      <dgm:spPr/>
    </dgm:pt>
    <dgm:pt modelId="{9671BE85-2F76-4076-B33C-645ED5D4908F}" type="pres">
      <dgm:prSet presAssocID="{3E2B73A9-8F66-449D-8E72-577E61CCA0EE}" presName="bgRect" presStyleLbl="bgShp" presStyleIdx="2" presStyleCnt="3"/>
      <dgm:spPr/>
    </dgm:pt>
    <dgm:pt modelId="{884D6FC2-E1E1-4267-BCC3-14CC9F813085}" type="pres">
      <dgm:prSet presAssocID="{3E2B73A9-8F66-449D-8E72-577E61CCA0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223B4FB-3059-4020-9083-6979AF46E58C}" type="pres">
      <dgm:prSet presAssocID="{3E2B73A9-8F66-449D-8E72-577E61CCA0EE}" presName="spaceRect" presStyleCnt="0"/>
      <dgm:spPr/>
    </dgm:pt>
    <dgm:pt modelId="{199B87EB-7404-4445-9407-ECE739B33A0E}" type="pres">
      <dgm:prSet presAssocID="{3E2B73A9-8F66-449D-8E72-577E61CCA0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B7C1B18-41FB-45C7-BC76-B2FB0496DFE8}" srcId="{228B907B-FF19-41F4-BB0E-7069E15B4CF5}" destId="{3E2B73A9-8F66-449D-8E72-577E61CCA0EE}" srcOrd="2" destOrd="0" parTransId="{5BA8F427-FD6D-4715-8CDD-E225E60CFBB9}" sibTransId="{75DA9B1D-C155-48F7-8FF7-5B1792C930C3}"/>
    <dgm:cxn modelId="{282FC8B5-FAFD-457B-8A11-28334103EDF4}" srcId="{228B907B-FF19-41F4-BB0E-7069E15B4CF5}" destId="{6164567A-8D87-4181-80C7-432288127F3E}" srcOrd="1" destOrd="0" parTransId="{7A955D76-5C8F-4F3E-AA39-3F4BD3054116}" sibTransId="{3D4B8F0A-8E06-4E0B-9B05-E1BA878C36C0}"/>
    <dgm:cxn modelId="{99258DB6-35CC-4CC4-8717-FD7766866050}" type="presOf" srcId="{135EC03E-BACF-4444-A901-B24FE3BE1FE6}" destId="{1859926E-97C2-40A4-A736-9F107CC5394C}" srcOrd="0" destOrd="0" presId="urn:microsoft.com/office/officeart/2018/2/layout/IconVerticalSolidList"/>
    <dgm:cxn modelId="{CA7A77B7-E6F3-4CE5-99D7-9384A45B81C2}" type="presOf" srcId="{6164567A-8D87-4181-80C7-432288127F3E}" destId="{FFD92769-7807-4CE6-9477-DA18659B2655}" srcOrd="0" destOrd="0" presId="urn:microsoft.com/office/officeart/2018/2/layout/IconVerticalSolidList"/>
    <dgm:cxn modelId="{349DC7BD-9C77-40F4-8D81-20F3F97647B3}" srcId="{228B907B-FF19-41F4-BB0E-7069E15B4CF5}" destId="{135EC03E-BACF-4444-A901-B24FE3BE1FE6}" srcOrd="0" destOrd="0" parTransId="{4FD543E0-467B-48C9-BFF7-B9F9312A25E3}" sibTransId="{542476EA-3BAB-42D9-A858-235B0337FA1A}"/>
    <dgm:cxn modelId="{78DF34D6-8D23-4241-ABF5-762989DDA466}" type="presOf" srcId="{228B907B-FF19-41F4-BB0E-7069E15B4CF5}" destId="{93E774B8-8A04-409A-8729-71B225FCDEEB}" srcOrd="0" destOrd="0" presId="urn:microsoft.com/office/officeart/2018/2/layout/IconVerticalSolidList"/>
    <dgm:cxn modelId="{D5F35ED9-2081-4E25-B91F-69A74E1830B0}" type="presOf" srcId="{3E2B73A9-8F66-449D-8E72-577E61CCA0EE}" destId="{199B87EB-7404-4445-9407-ECE739B33A0E}" srcOrd="0" destOrd="0" presId="urn:microsoft.com/office/officeart/2018/2/layout/IconVerticalSolidList"/>
    <dgm:cxn modelId="{1EF895B1-3FD7-47A9-B8A7-A67A8AC1B136}" type="presParOf" srcId="{93E774B8-8A04-409A-8729-71B225FCDEEB}" destId="{0A35BC42-1F80-4AE3-BC8C-19B12D33874E}" srcOrd="0" destOrd="0" presId="urn:microsoft.com/office/officeart/2018/2/layout/IconVerticalSolidList"/>
    <dgm:cxn modelId="{1C8E8CD9-B2C9-4922-8348-8B9169645FD1}" type="presParOf" srcId="{0A35BC42-1F80-4AE3-BC8C-19B12D33874E}" destId="{2AFC4583-5B4E-4554-84B2-F141E5A6066A}" srcOrd="0" destOrd="0" presId="urn:microsoft.com/office/officeart/2018/2/layout/IconVerticalSolidList"/>
    <dgm:cxn modelId="{D6504807-8F4E-4AF7-9949-65491A9C4C5B}" type="presParOf" srcId="{0A35BC42-1F80-4AE3-BC8C-19B12D33874E}" destId="{9B448BDB-2B2F-4087-9BAC-F980D11993D7}" srcOrd="1" destOrd="0" presId="urn:microsoft.com/office/officeart/2018/2/layout/IconVerticalSolidList"/>
    <dgm:cxn modelId="{1030D618-76CA-4F3D-A275-63A4D209F460}" type="presParOf" srcId="{0A35BC42-1F80-4AE3-BC8C-19B12D33874E}" destId="{2BAFF418-3029-4295-8C48-56D01D769EAC}" srcOrd="2" destOrd="0" presId="urn:microsoft.com/office/officeart/2018/2/layout/IconVerticalSolidList"/>
    <dgm:cxn modelId="{7E3E6D56-57B4-44C9-B3AD-16C4D76D3E91}" type="presParOf" srcId="{0A35BC42-1F80-4AE3-BC8C-19B12D33874E}" destId="{1859926E-97C2-40A4-A736-9F107CC5394C}" srcOrd="3" destOrd="0" presId="urn:microsoft.com/office/officeart/2018/2/layout/IconVerticalSolidList"/>
    <dgm:cxn modelId="{9B5FD63E-805B-42DF-8E58-854DA32CC847}" type="presParOf" srcId="{93E774B8-8A04-409A-8729-71B225FCDEEB}" destId="{C02EAD80-E1CC-4AC7-AC92-2DA0ED02AB29}" srcOrd="1" destOrd="0" presId="urn:microsoft.com/office/officeart/2018/2/layout/IconVerticalSolidList"/>
    <dgm:cxn modelId="{605CF8BC-7A9C-4514-82CA-5D3135D29095}" type="presParOf" srcId="{93E774B8-8A04-409A-8729-71B225FCDEEB}" destId="{960CA467-4B22-4210-B781-07DE07DF70D9}" srcOrd="2" destOrd="0" presId="urn:microsoft.com/office/officeart/2018/2/layout/IconVerticalSolidList"/>
    <dgm:cxn modelId="{1B6E7136-F6F5-403E-9ED6-728FE4329F65}" type="presParOf" srcId="{960CA467-4B22-4210-B781-07DE07DF70D9}" destId="{9A7210CF-7A89-4AED-A702-B56F599088F2}" srcOrd="0" destOrd="0" presId="urn:microsoft.com/office/officeart/2018/2/layout/IconVerticalSolidList"/>
    <dgm:cxn modelId="{DF15F819-F13E-4962-83BA-6392BEDD60D6}" type="presParOf" srcId="{960CA467-4B22-4210-B781-07DE07DF70D9}" destId="{513C5BD2-C270-4A7C-A05F-C20D5454A089}" srcOrd="1" destOrd="0" presId="urn:microsoft.com/office/officeart/2018/2/layout/IconVerticalSolidList"/>
    <dgm:cxn modelId="{6AF92AE2-7E15-4F21-AB32-A65EC0710D65}" type="presParOf" srcId="{960CA467-4B22-4210-B781-07DE07DF70D9}" destId="{AE702232-70AE-4C60-A7DA-68DD60F8677E}" srcOrd="2" destOrd="0" presId="urn:microsoft.com/office/officeart/2018/2/layout/IconVerticalSolidList"/>
    <dgm:cxn modelId="{707B92DD-A900-4E94-BABC-ADFDF91A90B1}" type="presParOf" srcId="{960CA467-4B22-4210-B781-07DE07DF70D9}" destId="{FFD92769-7807-4CE6-9477-DA18659B2655}" srcOrd="3" destOrd="0" presId="urn:microsoft.com/office/officeart/2018/2/layout/IconVerticalSolidList"/>
    <dgm:cxn modelId="{B319E11C-8687-48ED-A857-7250A550A4E8}" type="presParOf" srcId="{93E774B8-8A04-409A-8729-71B225FCDEEB}" destId="{820A2005-89B6-4907-84B4-9E0BBD115F5E}" srcOrd="3" destOrd="0" presId="urn:microsoft.com/office/officeart/2018/2/layout/IconVerticalSolidList"/>
    <dgm:cxn modelId="{78868308-7EFC-4379-A310-868C48A9180A}" type="presParOf" srcId="{93E774B8-8A04-409A-8729-71B225FCDEEB}" destId="{D34B83D9-7460-42B7-AE6C-7DC1F8EC6596}" srcOrd="4" destOrd="0" presId="urn:microsoft.com/office/officeart/2018/2/layout/IconVerticalSolidList"/>
    <dgm:cxn modelId="{C2F04AD7-196D-425A-8E37-1580631F69A7}" type="presParOf" srcId="{D34B83D9-7460-42B7-AE6C-7DC1F8EC6596}" destId="{9671BE85-2F76-4076-B33C-645ED5D4908F}" srcOrd="0" destOrd="0" presId="urn:microsoft.com/office/officeart/2018/2/layout/IconVerticalSolidList"/>
    <dgm:cxn modelId="{721F3217-8484-4FB3-B165-8BF2418E5AB4}" type="presParOf" srcId="{D34B83D9-7460-42B7-AE6C-7DC1F8EC6596}" destId="{884D6FC2-E1E1-4267-BCC3-14CC9F813085}" srcOrd="1" destOrd="0" presId="urn:microsoft.com/office/officeart/2018/2/layout/IconVerticalSolidList"/>
    <dgm:cxn modelId="{0E5AD502-1641-42EC-9264-08AD107F46C9}" type="presParOf" srcId="{D34B83D9-7460-42B7-AE6C-7DC1F8EC6596}" destId="{3223B4FB-3059-4020-9083-6979AF46E58C}" srcOrd="2" destOrd="0" presId="urn:microsoft.com/office/officeart/2018/2/layout/IconVerticalSolidList"/>
    <dgm:cxn modelId="{8AF84B31-41B6-4F7F-9BD4-919EAFDFD909}" type="presParOf" srcId="{D34B83D9-7460-42B7-AE6C-7DC1F8EC6596}" destId="{199B87EB-7404-4445-9407-ECE739B33A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3FB21-FB6C-EA4F-9132-00832C9A41D5}">
      <dsp:nvSpPr>
        <dsp:cNvPr id="0" name=""/>
        <dsp:cNvSpPr/>
      </dsp:nvSpPr>
      <dsp:spPr>
        <a:xfrm>
          <a:off x="3861293" y="1934902"/>
          <a:ext cx="3040560" cy="3040560"/>
        </a:xfrm>
        <a:prstGeom prst="gear9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Expression</a:t>
          </a:r>
        </a:p>
      </dsp:txBody>
      <dsp:txXfrm>
        <a:off x="4472581" y="2647139"/>
        <a:ext cx="1817984" cy="1562910"/>
      </dsp:txXfrm>
    </dsp:sp>
    <dsp:sp modelId="{DB88A602-A70D-D247-86CC-E22F1D673C9D}">
      <dsp:nvSpPr>
        <dsp:cNvPr id="0" name=""/>
        <dsp:cNvSpPr/>
      </dsp:nvSpPr>
      <dsp:spPr>
        <a:xfrm>
          <a:off x="2092239" y="1216224"/>
          <a:ext cx="2211316" cy="2211316"/>
        </a:xfrm>
        <a:prstGeom prst="gear6">
          <a:avLst/>
        </a:prstGeom>
        <a:solidFill>
          <a:srgbClr val="008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Engagement</a:t>
          </a:r>
        </a:p>
      </dsp:txBody>
      <dsp:txXfrm>
        <a:off x="2648944" y="1776294"/>
        <a:ext cx="1097906" cy="1091176"/>
      </dsp:txXfrm>
    </dsp:sp>
    <dsp:sp modelId="{647A008F-F954-404F-AA7A-60A04DACC6B4}">
      <dsp:nvSpPr>
        <dsp:cNvPr id="0" name=""/>
        <dsp:cNvSpPr/>
      </dsp:nvSpPr>
      <dsp:spPr>
        <a:xfrm>
          <a:off x="4043437" y="1394817"/>
          <a:ext cx="3739889" cy="3739889"/>
        </a:xfrm>
        <a:prstGeom prst="circularArrow">
          <a:avLst>
            <a:gd name="adj1" fmla="val 4878"/>
            <a:gd name="adj2" fmla="val 312630"/>
            <a:gd name="adj3" fmla="val 3230719"/>
            <a:gd name="adj4" fmla="val 15105554"/>
            <a:gd name="adj5" fmla="val 569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BF8A21-72DD-5D4E-84F7-102867756D92}">
      <dsp:nvSpPr>
        <dsp:cNvPr id="0" name=""/>
        <dsp:cNvSpPr/>
      </dsp:nvSpPr>
      <dsp:spPr>
        <a:xfrm>
          <a:off x="1700619" y="721218"/>
          <a:ext cx="2827721" cy="28277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8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4583-5B4E-4554-84B2-F141E5A6066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48BDB-2B2F-4087-9BAC-F980D11993D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9926E-97C2-40A4-A736-9F107CC5394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Untagged PDFs</a:t>
          </a:r>
        </a:p>
      </dsp:txBody>
      <dsp:txXfrm>
        <a:off x="1941716" y="718"/>
        <a:ext cx="4571887" cy="1681139"/>
      </dsp:txXfrm>
    </dsp:sp>
    <dsp:sp modelId="{9A7210CF-7A89-4AED-A702-B56F599088F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C5BD2-C270-4A7C-A05F-C20D5454A08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92769-7807-4CE6-9477-DA18659B265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Tables without headers</a:t>
          </a:r>
        </a:p>
      </dsp:txBody>
      <dsp:txXfrm>
        <a:off x="1941716" y="2102143"/>
        <a:ext cx="4571887" cy="1681139"/>
      </dsp:txXfrm>
    </dsp:sp>
    <dsp:sp modelId="{9671BE85-2F76-4076-B33C-645ED5D4908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D6FC2-E1E1-4267-BCC3-14CC9F81308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B87EB-7404-4445-9407-ECE739B33A0E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Images without descriptions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02158-C00C-1A41-A043-13E05A6D7960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37C4-917C-4C4D-8C95-26D62814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224" y="2130429"/>
            <a:ext cx="10979776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91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408" y="1371599"/>
            <a:ext cx="2963216" cy="8318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69909" y="1371599"/>
            <a:ext cx="7315200" cy="5349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70408" y="2297959"/>
            <a:ext cx="2963216" cy="3802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42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2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608" y="1600204"/>
            <a:ext cx="50804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229" y="1600204"/>
            <a:ext cx="50683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096" y="1535116"/>
            <a:ext cx="5079049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093" y="2174875"/>
            <a:ext cx="50790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779688" y="1531865"/>
            <a:ext cx="5079049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779685" y="2171627"/>
            <a:ext cx="50790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58" y="273053"/>
            <a:ext cx="4011084" cy="8911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222" y="273055"/>
            <a:ext cx="62824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58" y="1347065"/>
            <a:ext cx="4011084" cy="4779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08" y="4800603"/>
            <a:ext cx="10352016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608" y="250173"/>
            <a:ext cx="10352016" cy="4477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608" y="5367341"/>
            <a:ext cx="1035201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19808" y="-1"/>
            <a:ext cx="11172192" cy="12316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4" y="0"/>
            <a:ext cx="1212225" cy="6858000"/>
          </a:xfrm>
          <a:prstGeom prst="rect">
            <a:avLst/>
          </a:prstGeom>
          <a:gradFill flip="none" rotWithShape="1">
            <a:gsLst>
              <a:gs pos="26000">
                <a:schemeClr val="tx2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093" y="188050"/>
            <a:ext cx="10313531" cy="87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0093" y="1231604"/>
            <a:ext cx="10313531" cy="489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180" y="6356354"/>
            <a:ext cx="1088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2/12/20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8824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A_Logo_revers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9" y="242010"/>
            <a:ext cx="982220" cy="7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7" r:id="rId10"/>
    <p:sldLayoutId id="2147493465" r:id="rId11"/>
    <p:sldLayoutId id="21474934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ly.ac/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://udloncampus.cast.org/page/udl_land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icrosoft.com/en-us/accessibility/resources?activetab=pivot_1:primaryr7" TargetMode="External"/><Relationship Id="rId5" Type="http://schemas.openxmlformats.org/officeDocument/2006/relationships/hyperlink" Target="https://cea.uark.edu/" TargetMode="External"/><Relationship Id="rId4" Type="http://schemas.openxmlformats.org/officeDocument/2006/relationships/hyperlink" Target="https://globalcampus.uark.edu/instructional-designe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archiexpo.com/prod/kaba-saflok/product-59355-122600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rectdoorhardware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037E32-7576-3C4A-9F2C-20D2FCC2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584" y="1035053"/>
            <a:ext cx="8234832" cy="147002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Ally as a Tool for Universal Design for Learning in Higher Education</a:t>
            </a:r>
            <a:br>
              <a:rPr lang="en-US" sz="4800" dirty="0">
                <a:latin typeface="Avenir Book" panose="02000503020000020003" pitchFamily="2" charset="0"/>
              </a:rPr>
            </a:br>
            <a:endParaRPr lang="en-US" sz="4800" dirty="0">
              <a:latin typeface="Avenir Book" panose="020005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52" y="5484481"/>
            <a:ext cx="4925024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Suzanne Kucharczyk, EdD</a:t>
            </a:r>
          </a:p>
          <a:p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suzannek@uark.edu</a:t>
            </a: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2F65727-67DF-6B42-8C4A-0A46554B08EB}"/>
              </a:ext>
            </a:extLst>
          </p:cNvPr>
          <p:cNvSpPr txBox="1">
            <a:spLocks/>
          </p:cNvSpPr>
          <p:nvPr/>
        </p:nvSpPr>
        <p:spPr>
          <a:xfrm>
            <a:off x="7722516" y="5484481"/>
            <a:ext cx="414786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Renee Speight, PhD</a:t>
            </a:r>
          </a:p>
          <a:p>
            <a:r>
              <a:rPr lang="en-US" dirty="0" err="1">
                <a:solidFill>
                  <a:schemeClr val="tx1"/>
                </a:solidFill>
                <a:latin typeface="Avenir Book" panose="02000503020000020003" pitchFamily="2" charset="0"/>
              </a:rPr>
              <a:t>rspeight@uark.edu</a:t>
            </a: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EDA75-3B1B-CE4E-B576-0485565A9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05"/>
          <a:stretch/>
        </p:blipFill>
        <p:spPr>
          <a:xfrm>
            <a:off x="4719236" y="2900632"/>
            <a:ext cx="3003280" cy="22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9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9CE8-51BF-43F9-9BB1-EA09CD92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tool work?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6A403B-6B12-472F-8263-2486BCCF5E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2791" y="2529886"/>
            <a:ext cx="4530875" cy="395613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15D4F-24F6-462A-9885-67268363B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103"/>
          <a:stretch/>
        </p:blipFill>
        <p:spPr>
          <a:xfrm>
            <a:off x="1520093" y="1429548"/>
            <a:ext cx="9029700" cy="11346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EC8D80-1C6E-44E3-B4F6-0AC7191F0279}"/>
              </a:ext>
            </a:extLst>
          </p:cNvPr>
          <p:cNvSpPr/>
          <p:nvPr/>
        </p:nvSpPr>
        <p:spPr>
          <a:xfrm>
            <a:off x="8115299" y="1993861"/>
            <a:ext cx="1085850" cy="709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DAE7D8-4E8A-4C6B-A1CE-2DF74B4D6E34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6096002" y="2599114"/>
            <a:ext cx="2178316" cy="1099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C377-6702-4286-AAD9-1653E0DC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tool work?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8DF66D-56A8-402E-AEEB-939A001D1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0442" y="3135615"/>
            <a:ext cx="3808412" cy="33464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F3AEE9-0ED2-4F27-8690-9D593930E8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5428"/>
          <a:stretch/>
        </p:blipFill>
        <p:spPr>
          <a:xfrm>
            <a:off x="1671638" y="1528770"/>
            <a:ext cx="8101012" cy="1146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14C4A-071A-48E0-B393-EEE72A23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902" y="1989278"/>
            <a:ext cx="1225402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9B2AC-C6FC-42D4-9C90-CC2F440A7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846" y="1743083"/>
            <a:ext cx="2816596" cy="3066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38A81-6B41-494E-86B6-08B41FBE7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665" y="3427694"/>
            <a:ext cx="2171700" cy="2762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6CBA6-5213-4A9D-AB13-FC92EA9E3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443413" y="4029176"/>
            <a:ext cx="2940354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15D82-D5BC-4784-BB8E-B6C6187597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2171" y="275771"/>
            <a:ext cx="8753392" cy="574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7B5F7-F3F2-45D7-A747-7C102DC80EA1}"/>
              </a:ext>
            </a:extLst>
          </p:cNvPr>
          <p:cNvSpPr txBox="1"/>
          <p:nvPr/>
        </p:nvSpPr>
        <p:spPr>
          <a:xfrm>
            <a:off x="1423905" y="6162672"/>
            <a:ext cx="957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Include a description of this image to improve accessibility </a:t>
            </a:r>
          </a:p>
        </p:txBody>
      </p:sp>
    </p:spTree>
    <p:extLst>
      <p:ext uri="{BB962C8B-B14F-4D97-AF65-F5344CB8AC3E}">
        <p14:creationId xmlns:p14="http://schemas.microsoft.com/office/powerpoint/2010/main" val="173100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B3B5-027B-44ED-A416-431B65F9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tool work?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646628-2DE7-4F82-A7D1-A9E8440300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3954" y="2917811"/>
            <a:ext cx="4001759" cy="37195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56855B-7B28-435B-A0B6-268738E794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7332" y="1541463"/>
            <a:ext cx="9294018" cy="1261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3F869-C7FD-427F-ABB3-FF7366314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99" y="2127922"/>
            <a:ext cx="1225402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4E413-BD52-494A-A22A-2510EECAF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248544">
            <a:off x="4814969" y="2562022"/>
            <a:ext cx="2529718" cy="172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060C3-0417-4C08-A51D-D17456EFCA1E}"/>
              </a:ext>
            </a:extLst>
          </p:cNvPr>
          <p:cNvSpPr txBox="1"/>
          <p:nvPr/>
        </p:nvSpPr>
        <p:spPr>
          <a:xfrm>
            <a:off x="1321880" y="3978341"/>
            <a:ext cx="5551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Most often associated with PDFs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Best way to combat?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Upload the original PPT or Word Doc</a:t>
            </a:r>
          </a:p>
        </p:txBody>
      </p:sp>
    </p:spTree>
    <p:extLst>
      <p:ext uri="{BB962C8B-B14F-4D97-AF65-F5344CB8AC3E}">
        <p14:creationId xmlns:p14="http://schemas.microsoft.com/office/powerpoint/2010/main" val="10392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CC2E5-BBD6-428B-8DB4-313077D9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Most Common Barriers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C590745-CAD8-4438-8287-283765EA09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38101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0BF0-8720-AD4D-9BE5-A2705A06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 and UDL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DEC2-81FA-E547-8C4D-2E931902FF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Ally checks the UD boxes: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Intentional design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Proactive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Anticipates needs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Broadens usability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Respects diversity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Esthetically thoughtful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96E0C-88FE-094B-8882-D35FD39B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87" y="1705216"/>
            <a:ext cx="5383923" cy="25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5825-1414-AB45-9207-E5E0F14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D97F-F57E-5144-BBEA-8D8E9E0BD7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UDL in Higher Education </a:t>
            </a:r>
            <a:r>
              <a:rPr lang="en-US" dirty="0">
                <a:hlinkClick r:id="rId2"/>
              </a:rPr>
              <a:t>http://udloncampus.cast.org/page/udl_landing</a:t>
            </a:r>
            <a:endParaRPr lang="en-US" dirty="0"/>
          </a:p>
          <a:p>
            <a:r>
              <a:rPr lang="en-US" dirty="0"/>
              <a:t>Ally tool website</a:t>
            </a:r>
            <a:br>
              <a:rPr lang="en-US" dirty="0"/>
            </a:br>
            <a:r>
              <a:rPr lang="en-US" dirty="0">
                <a:hlinkClick r:id="rId3"/>
              </a:rPr>
              <a:t>https://ally.ac/</a:t>
            </a:r>
            <a:r>
              <a:rPr lang="en-US" dirty="0"/>
              <a:t> </a:t>
            </a:r>
          </a:p>
          <a:p>
            <a:r>
              <a:rPr lang="en-US" dirty="0"/>
              <a:t>Global Instructional Designers</a:t>
            </a:r>
            <a:br>
              <a:rPr lang="en-US" dirty="0"/>
            </a:br>
            <a:r>
              <a:rPr lang="en-US" dirty="0">
                <a:hlinkClick r:id="rId4"/>
              </a:rPr>
              <a:t>https://globalcampus.uark.edu/instructional-designers/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3349-CCE4-C843-A547-19ADA8AFAA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 of A Center for Educational Access</a:t>
            </a:r>
            <a:br>
              <a:rPr lang="en-US" dirty="0"/>
            </a:br>
            <a:r>
              <a:rPr lang="en-US" dirty="0">
                <a:hlinkClick r:id="rId5"/>
              </a:rPr>
              <a:t>https://cea.uark.edu/</a:t>
            </a:r>
            <a:r>
              <a:rPr lang="en-US" dirty="0"/>
              <a:t> </a:t>
            </a:r>
          </a:p>
          <a:p>
            <a:r>
              <a:rPr lang="en-US" dirty="0"/>
              <a:t>Microsoft Accessibility Guides</a:t>
            </a:r>
            <a:br>
              <a:rPr lang="en-US" dirty="0"/>
            </a:br>
            <a:r>
              <a:rPr lang="en-US" sz="2000" dirty="0">
                <a:hlinkClick r:id="rId6"/>
              </a:rPr>
              <a:t>https://www.microsoft.com/en-us/accessibility/resources?activetab=pivot_1:primaryr7</a:t>
            </a:r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314CA-9916-474F-A1FF-C55077989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8299" y="5449100"/>
            <a:ext cx="8953859" cy="13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AA24-9EDA-294C-9F87-BD31BB59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Obligation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5692-580D-9A43-BF5A-3C241E1E1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8896" y="4417124"/>
            <a:ext cx="5432147" cy="340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From: CAST http://</a:t>
            </a:r>
            <a:r>
              <a:rPr lang="en-US" sz="1600" dirty="0" err="1"/>
              <a:t>udloncampus.cast.org</a:t>
            </a:r>
            <a:r>
              <a:rPr lang="en-US" sz="1600" dirty="0"/>
              <a:t>/page/</a:t>
            </a:r>
            <a:r>
              <a:rPr lang="en-US" sz="1600" dirty="0" err="1"/>
              <a:t>policy_legal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A41D51-C46B-8F4B-8F8C-303C4565D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471" b="4390"/>
          <a:stretch/>
        </p:blipFill>
        <p:spPr>
          <a:xfrm>
            <a:off x="1939373" y="1239967"/>
            <a:ext cx="9152891" cy="3143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AB7DB-8911-3540-B9D8-E834A3A26E1B}"/>
              </a:ext>
            </a:extLst>
          </p:cNvPr>
          <p:cNvSpPr txBox="1"/>
          <p:nvPr/>
        </p:nvSpPr>
        <p:spPr>
          <a:xfrm>
            <a:off x="1359054" y="4713689"/>
            <a:ext cx="10313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41651"/>
                </a:solidFill>
              </a:rPr>
              <a:t>Students with Disabilities must be provided the opportunity to:</a:t>
            </a:r>
          </a:p>
          <a:p>
            <a:pPr marL="285750" indent="-285750">
              <a:buFontTx/>
              <a:buChar char="-"/>
            </a:pPr>
            <a:r>
              <a:rPr lang="en-US" dirty="0"/>
              <a:t>Acquire the same information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Engage in same interactions, </a:t>
            </a:r>
          </a:p>
          <a:p>
            <a:pPr marL="285750" indent="-285750">
              <a:buFontTx/>
              <a:buChar char="-"/>
            </a:pPr>
            <a:r>
              <a:rPr lang="en-US" dirty="0"/>
              <a:t>Enjoy the same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With ”substantially equivalent ease of use”</a:t>
            </a:r>
          </a:p>
          <a:p>
            <a:r>
              <a:rPr lang="en-US" sz="1600" dirty="0"/>
              <a:t>(2010) US Department of Justice – </a:t>
            </a:r>
            <a:r>
              <a:rPr lang="en-US" sz="1600" i="1" dirty="0"/>
              <a:t>Civil Rights Division - </a:t>
            </a:r>
            <a:r>
              <a:rPr lang="en-US" sz="1600" dirty="0"/>
              <a:t> and US Department of Education – </a:t>
            </a:r>
            <a:r>
              <a:rPr lang="en-US" sz="1600" i="1" dirty="0"/>
              <a:t>Office of Civil Rights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653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2D1966-0474-3D4A-AA76-564FE0FC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96" y="1683657"/>
            <a:ext cx="4018376" cy="21557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D764AB1-F9CE-5D44-A3DB-A3B88B4E6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042" y="1277120"/>
            <a:ext cx="10979776" cy="1470025"/>
          </a:xfrm>
        </p:spPr>
        <p:txBody>
          <a:bodyPr/>
          <a:lstStyle/>
          <a:p>
            <a:r>
              <a:rPr lang="en-US" dirty="0"/>
              <a:t>Barriers to Access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0A192-7F59-C244-9F5C-DA2A6255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87" y="4012952"/>
            <a:ext cx="2979814" cy="2845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42B6F-5D5F-0541-939B-40494EB40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348" y="3613967"/>
            <a:ext cx="4096738" cy="3144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7A1F6-C98B-0345-BB5A-01A518EC1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212" y="644216"/>
            <a:ext cx="2735832" cy="2735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7288BA-1171-4447-862A-FF7242FF280A}"/>
              </a:ext>
            </a:extLst>
          </p:cNvPr>
          <p:cNvSpPr txBox="1"/>
          <p:nvPr/>
        </p:nvSpPr>
        <p:spPr>
          <a:xfrm>
            <a:off x="1222687" y="6427112"/>
            <a:ext cx="4539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6"/>
              </a:rPr>
              <a:t>www.directdoorhardware.com</a:t>
            </a:r>
            <a:endParaRPr lang="en-US" sz="1100" dirty="0"/>
          </a:p>
          <a:p>
            <a:r>
              <a:rPr lang="en-US" sz="1100" dirty="0">
                <a:hlinkClick r:id="rId7"/>
              </a:rPr>
              <a:t>http://www.archiexpo.com/prod/kaba-saflok/product-59355-1226003.html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20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Architectural term coined by R. Mace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Is our physical environment welcoming </a:t>
            </a:r>
            <a:br>
              <a:rPr lang="en-US" i="1" dirty="0"/>
            </a:br>
            <a:r>
              <a:rPr lang="en-US" i="1" dirty="0"/>
              <a:t>and accessible?</a:t>
            </a:r>
          </a:p>
          <a:p>
            <a:pPr marL="0" indent="0">
              <a:buNone/>
            </a:pPr>
            <a:endParaRPr lang="en-US" i="1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Intentional design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Proactive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Anticipates needs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Broadens usability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Respects diversity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Esthetically thoughtful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2985E-A1F4-EE4A-B698-F768F6D1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24" y="1443685"/>
            <a:ext cx="3175000" cy="223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8C4E15-256C-BD44-AA2A-2AF60DA1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97" y="2921810"/>
            <a:ext cx="3118637" cy="2359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D4E267-1E80-9942-8C60-5B03546D1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215" y="4267836"/>
            <a:ext cx="4124509" cy="24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76" y="94387"/>
            <a:ext cx="9822033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Ensuring access, understanding, participation, and expression </a:t>
            </a:r>
            <a:r>
              <a:rPr lang="en-US" sz="3200" b="1" dirty="0">
                <a:solidFill>
                  <a:srgbClr val="941651"/>
                </a:solidFill>
              </a:rPr>
              <a:t>of learning </a:t>
            </a:r>
            <a:r>
              <a:rPr lang="en-US" sz="3200" dirty="0">
                <a:solidFill>
                  <a:schemeClr val="accent3"/>
                </a:solidFill>
              </a:rPr>
              <a:t>in a way that can be measured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3"/>
                </a:solidFill>
              </a:rPr>
              <a:t>THROUGH multiple ways of …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2774" y="1321527"/>
          <a:ext cx="8275416" cy="552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597304"/>
            <a:ext cx="9995210" cy="51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0BF0-8720-AD4D-9BE5-A2705A06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 and UDL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DEC2-81FA-E547-8C4D-2E931902FF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Ally checks the UDL boxes: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Intentional design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Proactive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Anticipates needs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Broadens usability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Respects diversity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Esthetically thoughtful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96E0C-88FE-094B-8882-D35FD39B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87" y="1705216"/>
            <a:ext cx="5383923" cy="25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6C9C-368D-47AA-9E9E-53DF1BD3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dirty="0"/>
              <a:t>Ally in Blackboard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272CF9-8EFE-4BB2-B082-69DCE23CF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426857" y="1221850"/>
            <a:ext cx="4281713" cy="59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CF07-B46C-4DD9-9BD6-9B147DE6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400" dirty="0"/>
              <a:t>With a Perfect Accessibility Rating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BCADE-62F6-4096-919A-0C6AEE043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6" r="2" b="8190"/>
          <a:stretch/>
        </p:blipFill>
        <p:spPr>
          <a:xfrm>
            <a:off x="3257314" y="1231604"/>
            <a:ext cx="6473960" cy="56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BC95-D06C-49F9-9474-4B480C56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Ally in Blackboard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3F632-84E7-4E3A-9F5B-E69E121A1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421"/>
          <a:stretch/>
        </p:blipFill>
        <p:spPr>
          <a:xfrm>
            <a:off x="1362931" y="1420860"/>
            <a:ext cx="9203176" cy="1067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A3E5F-DD07-4E0B-AE8E-93D30B15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93" y="5525095"/>
            <a:ext cx="7861420" cy="1067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82434-58AD-4D77-A3D1-DDBDF1B9C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28"/>
          <a:stretch/>
        </p:blipFill>
        <p:spPr>
          <a:xfrm>
            <a:off x="1362931" y="4112278"/>
            <a:ext cx="8781322" cy="1242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04DCC0-BD76-4A60-A245-7B1F740E7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79" y="2565071"/>
            <a:ext cx="6933107" cy="11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kansas">
      <a:dk1>
        <a:srgbClr val="000000"/>
      </a:dk1>
      <a:lt1>
        <a:srgbClr val="FFFFFF"/>
      </a:lt1>
      <a:dk2>
        <a:srgbClr val="9D2235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904955"/>
      </a:accent6>
      <a:hlink>
        <a:srgbClr val="8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sharepoint/v3/field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373</Words>
  <Application>Microsoft Macintosh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Book</vt:lpstr>
      <vt:lpstr>Calibri</vt:lpstr>
      <vt:lpstr>Wingdings</vt:lpstr>
      <vt:lpstr>Office Theme</vt:lpstr>
      <vt:lpstr>Ally as a Tool for Universal Design for Learning in Higher Education </vt:lpstr>
      <vt:lpstr>Our Obligation</vt:lpstr>
      <vt:lpstr>Barriers to Access</vt:lpstr>
      <vt:lpstr>Universal Design</vt:lpstr>
      <vt:lpstr>Ensuring access, understanding, participation, and expression of learning in a way that can be measured THROUGH multiple ways of … </vt:lpstr>
      <vt:lpstr>Ally and UDL</vt:lpstr>
      <vt:lpstr>Ally in Blackboard</vt:lpstr>
      <vt:lpstr>With a Perfect Accessibility Rating </vt:lpstr>
      <vt:lpstr>Ally in Blackboard</vt:lpstr>
      <vt:lpstr>How does this tool work?</vt:lpstr>
      <vt:lpstr>How does this tool work?</vt:lpstr>
      <vt:lpstr>PowerPoint Presentation</vt:lpstr>
      <vt:lpstr>How does this tool work?</vt:lpstr>
      <vt:lpstr>Most Common Barriers </vt:lpstr>
      <vt:lpstr>Ally and UDL</vt:lpstr>
      <vt:lpstr>Accessibility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Ally as a Tool for Universal Design for Learning in Higher Education </dc:title>
  <dc:creator>Renee Speight</dc:creator>
  <cp:lastModifiedBy>Suzanne Kucharczyk</cp:lastModifiedBy>
  <cp:revision>7</cp:revision>
  <dcterms:created xsi:type="dcterms:W3CDTF">2020-02-12T22:07:33Z</dcterms:created>
  <dcterms:modified xsi:type="dcterms:W3CDTF">2020-02-13T03:49:19Z</dcterms:modified>
</cp:coreProperties>
</file>